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6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03FF02A-98BD-44CA-9EB8-FC1C5B23C715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FCE397-B71E-4470-B8AC-D27775487B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000" dirty="0" smtClean="0"/>
              <a:t>ACT English Test - Economy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and Career Readiness</a:t>
            </a:r>
          </a:p>
          <a:p>
            <a:r>
              <a:rPr lang="en-US" dirty="0" smtClean="0"/>
              <a:t>Mrs. Kate Hendrix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ask yourself…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this stuff belong here?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these words belong here?</a:t>
            </a:r>
          </a:p>
          <a:p>
            <a:pPr lvl="1"/>
            <a:r>
              <a:rPr lang="en-US" dirty="0" smtClean="0"/>
              <a:t>Does the underlined section belong?</a:t>
            </a:r>
          </a:p>
          <a:p>
            <a:pPr lvl="1"/>
            <a:r>
              <a:rPr lang="en-US" dirty="0" smtClean="0"/>
              <a:t>Is it expressed as succinctly as possible?</a:t>
            </a:r>
          </a:p>
          <a:p>
            <a:pPr lvl="1"/>
            <a:r>
              <a:rPr lang="en-US" dirty="0" smtClean="0"/>
              <a:t>If the answer is no, choose the answer that gets rid of the stuff and doesn’t belong.</a:t>
            </a:r>
          </a:p>
          <a:p>
            <a:r>
              <a:rPr lang="en-US" dirty="0" smtClean="0"/>
              <a:t>Do these words make sense?</a:t>
            </a:r>
          </a:p>
          <a:p>
            <a:pPr lvl="1"/>
            <a:r>
              <a:rPr lang="en-US" dirty="0" smtClean="0"/>
              <a:t>The ACT people want simple, easy-to-understand prose.</a:t>
            </a:r>
          </a:p>
          <a:p>
            <a:pPr lvl="1"/>
            <a:r>
              <a:rPr lang="en-US" dirty="0" smtClean="0"/>
              <a:t>Everything should fit together logically.</a:t>
            </a:r>
          </a:p>
          <a:p>
            <a:pPr lvl="1"/>
            <a:r>
              <a:rPr lang="en-US" dirty="0" smtClean="0"/>
              <a:t>Does the underlined part of the passage make logical sense?</a:t>
            </a:r>
          </a:p>
          <a:p>
            <a:pPr lvl="1"/>
            <a:r>
              <a:rPr lang="en-US" dirty="0" smtClean="0"/>
              <a:t>If not, select the choice that turns nonsense into sense.</a:t>
            </a:r>
          </a:p>
          <a:p>
            <a:r>
              <a:rPr lang="en-US" dirty="0" smtClean="0"/>
              <a:t>Do I hear or see an error?</a:t>
            </a:r>
          </a:p>
          <a:p>
            <a:pPr lvl="1"/>
            <a:r>
              <a:rPr lang="en-US" dirty="0" smtClean="0"/>
              <a:t>Many grammar errors will sound wrong to your ear.</a:t>
            </a:r>
          </a:p>
          <a:p>
            <a:pPr lvl="1"/>
            <a:r>
              <a:rPr lang="en-US" dirty="0" smtClean="0"/>
              <a:t>Choose the answer that corrects the error and makes the sentence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4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Get Bogged Down!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</a:t>
            </a:r>
            <a:r>
              <a:rPr lang="en-US" dirty="0" err="1" smtClean="0"/>
              <a:t>Schmechnical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think too much about technical rules.</a:t>
            </a:r>
          </a:p>
          <a:p>
            <a:r>
              <a:rPr lang="en-US" dirty="0" smtClean="0"/>
              <a:t>The first thing to think about is getting rid of unnecessary or irrelevant words.  </a:t>
            </a:r>
          </a:p>
          <a:p>
            <a:r>
              <a:rPr lang="en-US" dirty="0" smtClean="0"/>
              <a:t>Only after you’ve decided that the underlined section is concise and relevant do you go on to the technical stuff.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8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the Wise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a “grammar mindset.”</a:t>
            </a:r>
          </a:p>
          <a:p>
            <a:pPr lvl="1"/>
            <a:r>
              <a:rPr lang="en-US" dirty="0" smtClean="0"/>
              <a:t>For a few weeks before taking the ACT, get used to noticing grammar and usage mistakes in your life!</a:t>
            </a:r>
          </a:p>
          <a:p>
            <a:pPr lvl="1"/>
            <a:r>
              <a:rPr lang="en-US" dirty="0" smtClean="0"/>
              <a:t>Be that annoying person who’s always correcting other people’s grammar errors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The ACT expects you to cut anything that isn’t absolutely needed.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 not defend something if the passage could make sense without it.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You’ll never be asked to add unnecessary details or description.</a:t>
            </a:r>
          </a:p>
        </p:txBody>
      </p:sp>
    </p:spTree>
    <p:extLst>
      <p:ext uri="{BB962C8B-B14F-4D97-AF65-F5344CB8AC3E}">
        <p14:creationId xmlns:p14="http://schemas.microsoft.com/office/powerpoint/2010/main" val="203657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the shortest answer</a:t>
            </a:r>
          </a:p>
          <a:p>
            <a:r>
              <a:rPr lang="en-US" dirty="0" smtClean="0"/>
              <a:t>Ask yourself: </a:t>
            </a:r>
          </a:p>
          <a:p>
            <a:pPr lvl="1"/>
            <a:r>
              <a:rPr lang="en-US" dirty="0" smtClean="0"/>
              <a:t>Do these words belong here? </a:t>
            </a:r>
          </a:p>
          <a:p>
            <a:pPr lvl="1"/>
            <a:r>
              <a:rPr lang="en-US" dirty="0" smtClean="0"/>
              <a:t>Do these words make sense? </a:t>
            </a:r>
          </a:p>
          <a:p>
            <a:pPr lvl="1"/>
            <a:r>
              <a:rPr lang="en-US" dirty="0" smtClean="0"/>
              <a:t>Is there an error in grammar here?  How does this idea (or these words) sound in context?</a:t>
            </a:r>
          </a:p>
          <a:p>
            <a:r>
              <a:rPr lang="en-US" dirty="0" smtClean="0"/>
              <a:t>Read the passage as far as you find necessary to answer each question, and then answer each one in 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8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Breakdown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28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 English Test includes…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punctuation questions</a:t>
            </a:r>
          </a:p>
          <a:p>
            <a:r>
              <a:rPr lang="en-US" dirty="0" smtClean="0"/>
              <a:t>12 grammar and usage questions</a:t>
            </a:r>
          </a:p>
          <a:p>
            <a:r>
              <a:rPr lang="en-US" dirty="0" smtClean="0"/>
              <a:t>18 sentence structure questions</a:t>
            </a:r>
          </a:p>
          <a:p>
            <a:r>
              <a:rPr lang="en-US" dirty="0" smtClean="0"/>
              <a:t>11 organization questions</a:t>
            </a:r>
          </a:p>
          <a:p>
            <a:r>
              <a:rPr lang="en-US" dirty="0" smtClean="0"/>
              <a:t>12 style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0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in Doubt, Take it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 is very strict about redundancy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ever let the text in a sentence repeat itself.</a:t>
            </a:r>
          </a:p>
          <a:p>
            <a:r>
              <a:rPr lang="en-US" dirty="0" smtClean="0"/>
              <a:t>So, ask yourself, is the underlined part redundant?</a:t>
            </a:r>
          </a:p>
          <a:p>
            <a:r>
              <a:rPr lang="en-US" dirty="0" smtClean="0"/>
              <a:t>Check the </a:t>
            </a:r>
            <a:r>
              <a:rPr lang="en-US" dirty="0" err="1" smtClean="0"/>
              <a:t>nonunderlined</a:t>
            </a:r>
            <a:r>
              <a:rPr lang="en-US" dirty="0" smtClean="0"/>
              <a:t> part of the passage to see if it contains words that repeat the meaning of the underlined part.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5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best way to write something is the shortest way…</a:t>
            </a:r>
          </a:p>
          <a:p>
            <a:pPr lvl="1"/>
            <a:r>
              <a:rPr lang="en-US" dirty="0" smtClean="0"/>
              <a:t>as long as it doesn’t violate any rules of writing mechanics like grammar or punctuation or contain language that’s either too formal or informal to match the style of the passage.</a:t>
            </a:r>
          </a:p>
          <a:p>
            <a:r>
              <a:rPr lang="en-US" dirty="0" smtClean="0"/>
              <a:t>Ask yourself: Is the underlined part verbose?</a:t>
            </a:r>
          </a:p>
          <a:p>
            <a:r>
              <a:rPr lang="en-US" dirty="0" smtClean="0"/>
              <a:t>See if there is an answer choice that is shorter and still expresses the meaning.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3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Omit the ideas that are not directly and logically tied in with the purpose of the paragraph or passage.</a:t>
            </a:r>
          </a:p>
          <a:p>
            <a:r>
              <a:rPr lang="en-US" dirty="0" smtClean="0"/>
              <a:t>Ask yourself: is the underlined part relevant?  </a:t>
            </a:r>
          </a:p>
          <a:p>
            <a:r>
              <a:rPr lang="en-US" dirty="0" smtClean="0"/>
              <a:t>Ask yourself if it fits with the topic of the paragraph and the purpose of the passage as a whole.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4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It Short Stupid!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2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It Short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on which the lengths of the answers vary greatly and questions that contain the answer choice OMIT are usually Economy Questions.</a:t>
            </a:r>
          </a:p>
          <a:p>
            <a:r>
              <a:rPr lang="en-US" dirty="0" smtClean="0"/>
              <a:t>For these types of questions, you should be more inclined to select the shortest choice.</a:t>
            </a:r>
          </a:p>
          <a:p>
            <a:r>
              <a:rPr lang="en-US" dirty="0" smtClean="0"/>
              <a:t>For the other questions, the shortest answer is not nearly as often correct.</a:t>
            </a:r>
          </a:p>
        </p:txBody>
      </p:sp>
    </p:spTree>
    <p:extLst>
      <p:ext uri="{BB962C8B-B14F-4D97-AF65-F5344CB8AC3E}">
        <p14:creationId xmlns:p14="http://schemas.microsoft.com/office/powerpoint/2010/main" val="244158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1040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When in Doubt, Take it Out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Generally ACT tests your ability to spot nonsense, bad grammar, and bad punctuation.</a:t>
            </a:r>
          </a:p>
          <a:p>
            <a:r>
              <a:rPr lang="en-US" dirty="0" smtClean="0"/>
              <a:t>Some answer choices are wrong simply because they’re too 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8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passage as you go.</a:t>
            </a:r>
          </a:p>
          <a:p>
            <a:r>
              <a:rPr lang="en-US" dirty="0" smtClean="0"/>
              <a:t>Don’t skip over sentences without questions in them.</a:t>
            </a:r>
          </a:p>
          <a:p>
            <a:r>
              <a:rPr lang="en-US" dirty="0" smtClean="0"/>
              <a:t>You’ll need to understand the whole passage when you answer the questions at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2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90</TotalTime>
  <Words>673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Thatch</vt:lpstr>
      <vt:lpstr>ACT English Test - Economy</vt:lpstr>
      <vt:lpstr>When in Doubt, Take it Out!</vt:lpstr>
      <vt:lpstr>Redundancy</vt:lpstr>
      <vt:lpstr>Verbosity</vt:lpstr>
      <vt:lpstr>Irrelevance</vt:lpstr>
      <vt:lpstr>KISS</vt:lpstr>
      <vt:lpstr>Keep It Short</vt:lpstr>
      <vt:lpstr>When in Doubt, Take it Out</vt:lpstr>
      <vt:lpstr>READ!</vt:lpstr>
      <vt:lpstr>The Big Three</vt:lpstr>
      <vt:lpstr>Does this stuff belong here?</vt:lpstr>
      <vt:lpstr>Don’t Get Bogged Down!</vt:lpstr>
      <vt:lpstr>Technical Schmechnical</vt:lpstr>
      <vt:lpstr>Words to the Wise</vt:lpstr>
      <vt:lpstr>Review</vt:lpstr>
      <vt:lpstr>The Breakdown</vt:lpstr>
      <vt:lpstr>The ACT English Test includes…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English Test - Economy</dc:title>
  <dc:creator>Hendrix, Kate</dc:creator>
  <cp:lastModifiedBy>Hendrix, Kate</cp:lastModifiedBy>
  <cp:revision>9</cp:revision>
  <dcterms:created xsi:type="dcterms:W3CDTF">2012-10-18T17:46:03Z</dcterms:created>
  <dcterms:modified xsi:type="dcterms:W3CDTF">2012-12-12T18:57:44Z</dcterms:modified>
</cp:coreProperties>
</file>