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75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Reading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Helpful Hints and Tricks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Skim, Answer, and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pretty much self-explanatory.</a:t>
            </a:r>
          </a:p>
          <a:p>
            <a:r>
              <a:rPr lang="en-US" dirty="0" smtClean="0"/>
              <a:t>Skim over the selection</a:t>
            </a:r>
          </a:p>
          <a:p>
            <a:r>
              <a:rPr lang="en-US" dirty="0" smtClean="0"/>
              <a:t>Answer using your best response</a:t>
            </a:r>
          </a:p>
          <a:p>
            <a:r>
              <a:rPr lang="en-US" dirty="0" smtClean="0"/>
              <a:t>THEN, at the end of the test (once you’ve FINISHED all of the questions), go back and check the ones you weren’t sure about</a:t>
            </a:r>
          </a:p>
          <a:p>
            <a:r>
              <a:rPr lang="en-US" dirty="0" smtClean="0"/>
              <a:t>This method is best for higher level students (like you!) who like the traditional approach to reading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Studies show that students tend to spend about 75% of the time reading the selections and 25% answering questions.</a:t>
            </a:r>
          </a:p>
          <a:p>
            <a:r>
              <a:rPr lang="en-US" dirty="0" smtClean="0"/>
              <a:t>How about doing it the other way around?</a:t>
            </a:r>
          </a:p>
          <a:p>
            <a:r>
              <a:rPr lang="en-US" dirty="0" smtClean="0"/>
              <a:t>You know you have 35 minutes to take the test and there will be four selections, right?  So, divide that by 4…then again by 4…leaving you with about 2 minutes per selection to read and 6 to answer questions.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Ever find yourself unable to focus on a reading selection?  Here’s a great solution for you!  </a:t>
            </a:r>
          </a:p>
          <a:p>
            <a:pPr lvl="1"/>
            <a:r>
              <a:rPr lang="en-US" dirty="0" smtClean="0"/>
              <a:t>This has been proven to be VERY effective for students with ADD and ADHD </a:t>
            </a:r>
          </a:p>
          <a:p>
            <a:pPr lvl="1"/>
            <a:r>
              <a:rPr lang="en-US" dirty="0" smtClean="0"/>
              <a:t>Also a great option for English Language Learners or anyone who has a hard time retaining large amounts of information</a:t>
            </a:r>
          </a:p>
          <a:p>
            <a:r>
              <a:rPr lang="en-US" dirty="0" smtClean="0"/>
              <a:t>Read the 1</a:t>
            </a:r>
            <a:r>
              <a:rPr lang="en-US" baseline="30000" dirty="0" smtClean="0"/>
              <a:t>st</a:t>
            </a:r>
            <a:r>
              <a:rPr lang="en-US" dirty="0" smtClean="0"/>
              <a:t> paragraph</a:t>
            </a:r>
          </a:p>
          <a:p>
            <a:r>
              <a:rPr lang="en-US" dirty="0" smtClean="0"/>
              <a:t>Go to the questions that refer to that paragraph.  Answer them.</a:t>
            </a:r>
          </a:p>
          <a:p>
            <a:r>
              <a:rPr lang="en-US" dirty="0" smtClean="0"/>
              <a:t>Read the 2</a:t>
            </a:r>
            <a:r>
              <a:rPr lang="en-US" baseline="30000" dirty="0" smtClean="0"/>
              <a:t>nd</a:t>
            </a:r>
            <a:r>
              <a:rPr lang="en-US" dirty="0" smtClean="0"/>
              <a:t> paragraph.</a:t>
            </a:r>
          </a:p>
          <a:p>
            <a:r>
              <a:rPr lang="en-US" dirty="0" smtClean="0"/>
              <a:t>Go to the questions that refer to that paragraph.  Answer them.</a:t>
            </a:r>
          </a:p>
          <a:p>
            <a:r>
              <a:rPr lang="en-US" dirty="0" smtClean="0"/>
              <a:t>(Lather, rinse, and) Repeat as needed.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to Paint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is an old favorite!  Don’t you like to know what to look for when you’re reading?  It’s better not to be surprised!</a:t>
            </a:r>
          </a:p>
          <a:p>
            <a:r>
              <a:rPr lang="en-US" dirty="0" smtClean="0"/>
              <a:t>Read all the questions for one selection.</a:t>
            </a:r>
          </a:p>
          <a:p>
            <a:r>
              <a:rPr lang="en-US" dirty="0" smtClean="0"/>
              <a:t>Then, read the selection.</a:t>
            </a:r>
          </a:p>
          <a:p>
            <a:pPr lvl="1"/>
            <a:r>
              <a:rPr lang="en-US" dirty="0" smtClean="0"/>
              <a:t>It helps to figure out a sort of coded shorthand for yourself so that…</a:t>
            </a:r>
          </a:p>
          <a:p>
            <a:pPr lvl="1"/>
            <a:r>
              <a:rPr lang="en-US" dirty="0" smtClean="0"/>
              <a:t>As you read, make notes in the test book (you can do that, you know!) for each question so you know where to go back to find the answer.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Abandonment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 you ever just want to go through and answer the ones you know and forget about the rest?  This is the one for you!</a:t>
            </a:r>
          </a:p>
          <a:p>
            <a:r>
              <a:rPr lang="en-US" dirty="0" smtClean="0"/>
              <a:t>Here’s how it works!</a:t>
            </a:r>
          </a:p>
          <a:p>
            <a:r>
              <a:rPr lang="en-US" dirty="0" smtClean="0"/>
              <a:t>Read at your own pace for 50% of the readings and spend your time answering those questions as accurately as possible.</a:t>
            </a:r>
          </a:p>
          <a:p>
            <a:r>
              <a:rPr lang="en-US" dirty="0" smtClean="0"/>
              <a:t>Then, make your best guess on the rest</a:t>
            </a:r>
          </a:p>
          <a:p>
            <a:r>
              <a:rPr lang="en-US" dirty="0" smtClean="0"/>
              <a:t>Note: This is a good option if you are a slow reader who answers with accuracy. </a:t>
            </a:r>
          </a:p>
          <a:p>
            <a:pPr lvl="1"/>
            <a:r>
              <a:rPr lang="en-US" dirty="0" smtClean="0"/>
              <a:t>Be honest with yourself.  </a:t>
            </a:r>
          </a:p>
          <a:p>
            <a:pPr lvl="1"/>
            <a:r>
              <a:rPr lang="en-US" dirty="0" smtClean="0"/>
              <a:t>You don’t want to bomb the test, either.  That’s not the point!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know how there are some selections that are SO BORING and others that don’t suck quite as much?  (Even though we all know they’re pretty bad…)</a:t>
            </a:r>
          </a:p>
          <a:p>
            <a:pPr lvl="1"/>
            <a:r>
              <a:rPr lang="en-US" dirty="0" smtClean="0"/>
              <a:t>This tip is helpful for students who have trouble pacing themselves or are motivated by initial positive reinforcement.</a:t>
            </a:r>
          </a:p>
          <a:p>
            <a:r>
              <a:rPr lang="en-US" dirty="0" smtClean="0"/>
              <a:t>So, start with the ones with subject matter that you like (or the ones you don’t think you’ll hate) or the ones that you think might be easier.</a:t>
            </a:r>
          </a:p>
          <a:p>
            <a:r>
              <a:rPr lang="en-US" dirty="0" smtClean="0"/>
              <a:t>Read those and answer those questions first.</a:t>
            </a:r>
          </a:p>
          <a:p>
            <a:r>
              <a:rPr lang="en-US" dirty="0" smtClean="0"/>
              <a:t>Then, go back and do all the others.</a:t>
            </a:r>
          </a:p>
          <a:p>
            <a:pPr lvl="1"/>
            <a:r>
              <a:rPr lang="en-US" dirty="0" smtClean="0"/>
              <a:t>There’s always one narrative/prose fiction, one humanities, one natural science, and one social science selection.  </a:t>
            </a:r>
          </a:p>
          <a:p>
            <a:pPr lvl="1"/>
            <a:r>
              <a:rPr lang="en-US" dirty="0" smtClean="0"/>
              <a:t>What order would YOU do them 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know how to do this already!  You’ve had ANOTHER PowerPoint about it! </a:t>
            </a:r>
          </a:p>
          <a:p>
            <a:pPr lvl="1"/>
            <a:r>
              <a:rPr lang="en-US" dirty="0" smtClean="0"/>
              <a:t>This can go hand in hand with the “Questions First” method, if you like.</a:t>
            </a:r>
          </a:p>
          <a:p>
            <a:r>
              <a:rPr lang="en-US" dirty="0" smtClean="0"/>
              <a:t>As you read, make notes in the margin of reactions. </a:t>
            </a:r>
          </a:p>
          <a:p>
            <a:r>
              <a:rPr lang="en-US" dirty="0" smtClean="0"/>
              <a:t>You’ll start to know the kinds of questions that will be asked, so you might be able to predict some anyway. </a:t>
            </a:r>
          </a:p>
          <a:p>
            <a:r>
              <a:rPr lang="en-US" dirty="0" smtClean="0"/>
              <a:t>If you are a visual learner or if you like to focus on main ideas over details, this one is for you!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tricks…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the main idea of the passage</a:t>
            </a:r>
          </a:p>
          <a:p>
            <a:r>
              <a:rPr lang="en-US" dirty="0" smtClean="0"/>
              <a:t>Paraphrase the question stems</a:t>
            </a:r>
          </a:p>
          <a:p>
            <a:r>
              <a:rPr lang="en-US" dirty="0" smtClean="0"/>
              <a:t>Predict answers to questions</a:t>
            </a:r>
          </a:p>
          <a:p>
            <a:r>
              <a:rPr lang="en-US" dirty="0" smtClean="0"/>
              <a:t>Apply logic – is information actually stated in </a:t>
            </a:r>
            <a:r>
              <a:rPr lang="en-US" smtClean="0"/>
              <a:t>the passage or not?</a:t>
            </a:r>
            <a:endParaRPr lang="en-US" dirty="0" smtClean="0"/>
          </a:p>
          <a:p>
            <a:pPr lvl="1"/>
            <a:r>
              <a:rPr lang="en-US" dirty="0" smtClean="0"/>
              <a:t>Inference: conclusion based on what is stated in the passage</a:t>
            </a:r>
          </a:p>
          <a:p>
            <a:pPr lvl="1"/>
            <a:r>
              <a:rPr lang="en-US" dirty="0" smtClean="0"/>
              <a:t>Assumption: unstated evidence, the missing link in an author’s argument</a:t>
            </a:r>
          </a:p>
          <a:p>
            <a:r>
              <a:rPr lang="en-US" dirty="0" smtClean="0"/>
              <a:t>PROCESS OF ELIMINATION</a:t>
            </a:r>
          </a:p>
        </p:txBody>
      </p:sp>
    </p:spTree>
    <p:extLst>
      <p:ext uri="{BB962C8B-B14F-4D97-AF65-F5344CB8AC3E}">
        <p14:creationId xmlns:p14="http://schemas.microsoft.com/office/powerpoint/2010/main" val="213448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So…next time we take a practice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the one that you think will work best for you and see if you like it.</a:t>
            </a:r>
          </a:p>
          <a:p>
            <a:r>
              <a:rPr lang="en-US" dirty="0" smtClean="0"/>
              <a:t>Then, for each subsequent test, try another method until you find the one that helps you the most.</a:t>
            </a:r>
          </a:p>
          <a:p>
            <a:r>
              <a:rPr lang="en-US" dirty="0" smtClean="0"/>
              <a:t>You’ll improve your score every time!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you’ve taken a practice test…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 Reading Test 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Idea/Point-of-View</a:t>
            </a:r>
          </a:p>
          <a:p>
            <a:r>
              <a:rPr lang="en-US" dirty="0" smtClean="0"/>
              <a:t>Specific Detail</a:t>
            </a:r>
          </a:p>
          <a:p>
            <a:r>
              <a:rPr lang="en-US" dirty="0" smtClean="0"/>
              <a:t>Conclusion/Inference</a:t>
            </a:r>
          </a:p>
          <a:p>
            <a:r>
              <a:rPr lang="en-US" dirty="0" smtClean="0"/>
              <a:t>Extrapolation</a:t>
            </a:r>
          </a:p>
          <a:p>
            <a:r>
              <a:rPr lang="en-US" dirty="0" smtClean="0"/>
              <a:t>Vocabulary in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4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dirty="0" smtClean="0"/>
              <a:t>Take </a:t>
            </a:r>
            <a:r>
              <a:rPr lang="en-US" dirty="0" smtClean="0"/>
              <a:t>a few minutes </a:t>
            </a:r>
            <a:r>
              <a:rPr lang="en-US" dirty="0" smtClean="0"/>
              <a:t>to…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strike="sngStrike" dirty="0" smtClean="0"/>
              <a:t>Mark the correct answers for each question.</a:t>
            </a:r>
          </a:p>
          <a:p>
            <a:r>
              <a:rPr lang="en-US" dirty="0" smtClean="0"/>
              <a:t>Highlight the numbers of the questions you got wrong.</a:t>
            </a:r>
          </a:p>
          <a:p>
            <a:r>
              <a:rPr lang="en-US" dirty="0" smtClean="0"/>
              <a:t>Review the passages and the questions for each incorrect response.</a:t>
            </a:r>
          </a:p>
          <a:p>
            <a:pPr lvl="1"/>
            <a:r>
              <a:rPr lang="en-US" dirty="0" smtClean="0"/>
              <a:t>If you </a:t>
            </a:r>
            <a:r>
              <a:rPr lang="en-US" b="1" dirty="0" smtClean="0"/>
              <a:t>don’t understand what the question is asking </a:t>
            </a:r>
            <a:r>
              <a:rPr lang="en-US" dirty="0" smtClean="0"/>
              <a:t>or anything about the question itself, CIRCLE it.</a:t>
            </a:r>
          </a:p>
          <a:p>
            <a:pPr lvl="1"/>
            <a:r>
              <a:rPr lang="en-US" dirty="0" smtClean="0"/>
              <a:t>If you got a question wrong and </a:t>
            </a:r>
            <a:r>
              <a:rPr lang="en-US" b="1" dirty="0" smtClean="0"/>
              <a:t>don’t understand why it’s wrong</a:t>
            </a:r>
            <a:r>
              <a:rPr lang="en-US" dirty="0" smtClean="0"/>
              <a:t>, mark a !.</a:t>
            </a:r>
          </a:p>
          <a:p>
            <a:pPr lvl="1"/>
            <a:r>
              <a:rPr lang="en-US" dirty="0" smtClean="0"/>
              <a:t>If you got a question wrong and </a:t>
            </a:r>
            <a:r>
              <a:rPr lang="en-US" b="1" dirty="0" smtClean="0"/>
              <a:t>don’t understand why the correct one is correct</a:t>
            </a:r>
            <a:r>
              <a:rPr lang="en-US" dirty="0" smtClean="0"/>
              <a:t>, mark it with a ?.</a:t>
            </a:r>
          </a:p>
          <a:p>
            <a:pPr lvl="1"/>
            <a:r>
              <a:rPr lang="en-US" dirty="0" smtClean="0"/>
              <a:t>If you </a:t>
            </a:r>
            <a:r>
              <a:rPr lang="en-US" b="1" dirty="0" smtClean="0"/>
              <a:t>understand why the answer you marked is incorrect and why the correct answer is correct</a:t>
            </a:r>
            <a:r>
              <a:rPr lang="en-US" dirty="0" smtClean="0"/>
              <a:t>, mark a </a:t>
            </a:r>
            <a:r>
              <a:rPr lang="en-US" dirty="0" smtClean="0">
                <a:sym typeface="Wingdings" pitchFamily="2" charset="2"/>
              </a:rPr>
              <a:t>.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you just ran out of time, indicate how many you ran out of time for and a reason for why you think you ran out of time.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Idea/Point-of-View -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according to your understanding of the topic, scope, and purpose.</a:t>
            </a:r>
          </a:p>
          <a:p>
            <a:r>
              <a:rPr lang="en-US" dirty="0" smtClean="0"/>
              <a:t>Incorrect choices are usually either too broad or too narrow.</a:t>
            </a:r>
          </a:p>
          <a:p>
            <a:pPr lvl="1"/>
            <a:r>
              <a:rPr lang="en-US" dirty="0" smtClean="0"/>
              <a:t>Topic – What is the passage about?</a:t>
            </a:r>
          </a:p>
          <a:p>
            <a:pPr lvl="1"/>
            <a:r>
              <a:rPr lang="en-US" dirty="0" smtClean="0"/>
              <a:t>Scope – What aspect of the topic does the passage focus on?</a:t>
            </a:r>
          </a:p>
          <a:p>
            <a:pPr lvl="1"/>
            <a:r>
              <a:rPr lang="en-US" dirty="0" smtClean="0"/>
              <a:t>Why did the author write the passage?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6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Detail –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the passage to find the answer.</a:t>
            </a:r>
          </a:p>
          <a:p>
            <a:r>
              <a:rPr lang="en-US" dirty="0" smtClean="0"/>
              <a:t>Don’t just choose the answers that contain words that appeared in the passage!  Answer choices are often paraphrased to trip you up.</a:t>
            </a:r>
          </a:p>
          <a:p>
            <a:r>
              <a:rPr lang="en-US" dirty="0" smtClean="0"/>
              <a:t>Make sure the choice you select responds to the question being asked.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6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Conclusion/Inference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information together as evidence for a conclusion.</a:t>
            </a:r>
          </a:p>
          <a:p>
            <a:r>
              <a:rPr lang="en-US" dirty="0" smtClean="0"/>
              <a:t>Find STRONG evidence for your answers.</a:t>
            </a:r>
          </a:p>
          <a:p>
            <a:r>
              <a:rPr lang="en-US" dirty="0" smtClean="0"/>
              <a:t>If you find yourself creating a long chain of reasoning and including information from outside the passage when “selling” the answer…STOP. Probably not right…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2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Extrapolation –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questions go beyond the passage and find answers that are </a:t>
            </a:r>
            <a:r>
              <a:rPr lang="en-US" i="1" dirty="0" smtClean="0"/>
              <a:t>probably</a:t>
            </a:r>
            <a:r>
              <a:rPr lang="en-US" dirty="0" smtClean="0"/>
              <a:t> true based on what you know from the passage (usually either author’s tone or detailed information).</a:t>
            </a:r>
          </a:p>
          <a:p>
            <a:r>
              <a:rPr lang="en-US" dirty="0" smtClean="0"/>
              <a:t>Be sensitive to clues about tone or attitude.</a:t>
            </a:r>
          </a:p>
          <a:p>
            <a:r>
              <a:rPr lang="en-US" dirty="0" smtClean="0"/>
              <a:t>Eliminate any choices outside the scope of the passage.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4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in Context –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Simple: just read the answer choices back into the sentence mentioned in the question stem and choose the one that changes the meaning of the sentence the least!</a:t>
            </a:r>
          </a:p>
          <a:p>
            <a:r>
              <a:rPr lang="en-US" dirty="0" smtClean="0"/>
              <a:t>Often, the answer to the question is found in the line before or after the referenced line or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00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Skim, Answer, and be DONE!</a:t>
            </a:r>
          </a:p>
          <a:p>
            <a:r>
              <a:rPr lang="en-US" dirty="0" smtClean="0"/>
              <a:t>75/25</a:t>
            </a:r>
          </a:p>
          <a:p>
            <a:r>
              <a:rPr lang="en-US" dirty="0" smtClean="0"/>
              <a:t>Chunking</a:t>
            </a:r>
          </a:p>
          <a:p>
            <a:r>
              <a:rPr lang="en-US" smtClean="0"/>
              <a:t>Set Up to Paint</a:t>
            </a:r>
            <a:endParaRPr lang="en-US" dirty="0" smtClean="0"/>
          </a:p>
          <a:p>
            <a:r>
              <a:rPr lang="en-US" dirty="0" smtClean="0"/>
              <a:t>Selective Abandonment</a:t>
            </a:r>
          </a:p>
          <a:p>
            <a:r>
              <a:rPr lang="en-US" dirty="0" smtClean="0"/>
              <a:t>Re-order </a:t>
            </a:r>
          </a:p>
          <a:p>
            <a:r>
              <a:rPr lang="en-US" dirty="0" smtClean="0"/>
              <a:t>Annotation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300</TotalTime>
  <Words>1227</Words>
  <Application>Microsoft Office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Verve</vt:lpstr>
      <vt:lpstr>ACT Reading Test</vt:lpstr>
      <vt:lpstr>ACT Reading Test Question Types</vt:lpstr>
      <vt:lpstr>Main Idea/Point-of-View - STRATEGY</vt:lpstr>
      <vt:lpstr>Specific Detail – STRATEGY </vt:lpstr>
      <vt:lpstr>Conclusion/Inference</vt:lpstr>
      <vt:lpstr>Extrapolation – STRATEGY </vt:lpstr>
      <vt:lpstr>Vocabulary in Context – STRATEGY </vt:lpstr>
      <vt:lpstr>Now you try…</vt:lpstr>
      <vt:lpstr>Tips and Tricks</vt:lpstr>
      <vt:lpstr>Skim, Answer, and Be DONE</vt:lpstr>
      <vt:lpstr>75/25</vt:lpstr>
      <vt:lpstr>Chunking </vt:lpstr>
      <vt:lpstr>Set Up to Paint</vt:lpstr>
      <vt:lpstr>Selective Abandonment</vt:lpstr>
      <vt:lpstr>Re-Order</vt:lpstr>
      <vt:lpstr>Annotation</vt:lpstr>
      <vt:lpstr>Some other tricks…</vt:lpstr>
      <vt:lpstr>So…next time we take a practice test</vt:lpstr>
      <vt:lpstr>After you’ve taken a practice test…</vt:lpstr>
      <vt:lpstr>Take a few minutes to…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Reading Test</dc:title>
  <dc:creator>Kate Scibal</dc:creator>
  <cp:lastModifiedBy>Hendrix, Kate</cp:lastModifiedBy>
  <cp:revision>21</cp:revision>
  <dcterms:created xsi:type="dcterms:W3CDTF">2011-09-01T11:34:47Z</dcterms:created>
  <dcterms:modified xsi:type="dcterms:W3CDTF">2012-10-02T17:19:28Z</dcterms:modified>
</cp:coreProperties>
</file>