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079506-3E44-420B-9000-C6C09B1B97F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2DC21E-714B-45DF-B876-93B00F90AD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Mrs. Kate Hendrix</a:t>
            </a:r>
          </a:p>
          <a:p>
            <a:r>
              <a:rPr lang="en-US" dirty="0" smtClean="0"/>
              <a:t>Pre-AP English II</a:t>
            </a:r>
          </a:p>
          <a:p>
            <a:r>
              <a:rPr lang="en-US" dirty="0" smtClean="0"/>
              <a:t>Madison Central High 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Dialectical Journal: </a:t>
            </a:r>
            <a:br>
              <a:rPr lang="en-US" dirty="0" smtClean="0"/>
            </a:br>
            <a:r>
              <a:rPr lang="en-US" dirty="0" smtClean="0"/>
              <a:t>Rhetorical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this journal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Summarize a text</a:t>
            </a:r>
          </a:p>
          <a:p>
            <a:r>
              <a:rPr lang="en-US" dirty="0" smtClean="0"/>
              <a:t>Pose questions</a:t>
            </a:r>
          </a:p>
          <a:p>
            <a:r>
              <a:rPr lang="en-US" dirty="0" smtClean="0"/>
              <a:t>Read closely for details, images, diction, etc.</a:t>
            </a:r>
          </a:p>
          <a:p>
            <a:r>
              <a:rPr lang="en-US" dirty="0" smtClean="0"/>
              <a:t>Notice patterns and make connections</a:t>
            </a:r>
          </a:p>
          <a:p>
            <a:r>
              <a:rPr lang="en-US" dirty="0" smtClean="0"/>
              <a:t>Connect techniques and devices to purpose, effect, and meaning</a:t>
            </a:r>
          </a:p>
          <a:p>
            <a:r>
              <a:rPr lang="en-US" dirty="0" smtClean="0"/>
              <a:t>Choose appropriate evidence</a:t>
            </a:r>
          </a:p>
          <a:p>
            <a:r>
              <a:rPr lang="en-US" dirty="0" smtClean="0"/>
              <a:t>Document quotations</a:t>
            </a:r>
          </a:p>
          <a:p>
            <a:r>
              <a:rPr lang="en-US" dirty="0" smtClean="0"/>
              <a:t>Make inferences about claims, supporting reasons, and authorial assumptions</a:t>
            </a:r>
          </a:p>
          <a:p>
            <a:r>
              <a:rPr lang="en-US" dirty="0" smtClean="0"/>
              <a:t>Write analysis justifying an assertion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6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Inductive Reasoning – moves from specific information to a general conclusion.</a:t>
            </a:r>
          </a:p>
          <a:p>
            <a:pPr lvl="1"/>
            <a:r>
              <a:rPr lang="en-US" dirty="0" smtClean="0"/>
              <a:t>This method involves examining the specific devices and examples in a text to detect patterns and contrasts that lead to a conclusion about the writer’s purpose or position.</a:t>
            </a:r>
          </a:p>
          <a:p>
            <a:r>
              <a:rPr lang="en-US" dirty="0" smtClean="0"/>
              <a:t>Deductive Reasoning – moves from generalization to specific conclusion.</a:t>
            </a:r>
          </a:p>
          <a:p>
            <a:pPr lvl="1"/>
            <a:r>
              <a:rPr lang="en-US" dirty="0" smtClean="0"/>
              <a:t>This method involves beginning with a theory about the writer’s purpose or position and then finding devices, examples, patterns, and contrasts to support that theory.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context of an argument</a:t>
            </a:r>
          </a:p>
          <a:p>
            <a:r>
              <a:rPr lang="en-US" dirty="0" smtClean="0"/>
              <a:t>Evaluate the effectiveness of an author’s claims and reasoning</a:t>
            </a:r>
          </a:p>
          <a:p>
            <a:r>
              <a:rPr lang="en-US" dirty="0" smtClean="0"/>
              <a:t>Select appropriate evidence from the text to support a rhetorical analysis</a:t>
            </a:r>
          </a:p>
          <a:p>
            <a:r>
              <a:rPr lang="en-US" dirty="0" smtClean="0"/>
              <a:t>Make inferences about topics based upon their reading</a:t>
            </a:r>
          </a:p>
          <a:p>
            <a:r>
              <a:rPr lang="en-US" dirty="0" smtClean="0"/>
              <a:t>Analyze a text by linking various rhetorical devices and elements to meaning</a:t>
            </a:r>
          </a:p>
        </p:txBody>
      </p:sp>
    </p:spTree>
    <p:extLst>
      <p:ext uri="{BB962C8B-B14F-4D97-AF65-F5344CB8AC3E}">
        <p14:creationId xmlns:p14="http://schemas.microsoft.com/office/powerpoint/2010/main" val="902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Rhetorical Devices to Look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Allusions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Detail</a:t>
            </a:r>
          </a:p>
          <a:p>
            <a:r>
              <a:rPr lang="en-US" dirty="0" smtClean="0"/>
              <a:t>Diction</a:t>
            </a:r>
          </a:p>
          <a:p>
            <a:r>
              <a:rPr lang="en-US" dirty="0" smtClean="0"/>
              <a:t>Examples, facts, statistics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Mood</a:t>
            </a:r>
          </a:p>
          <a:p>
            <a:r>
              <a:rPr lang="en-US" dirty="0" smtClean="0"/>
              <a:t>Tone</a:t>
            </a:r>
          </a:p>
          <a:p>
            <a:r>
              <a:rPr lang="en-US" dirty="0" smtClean="0"/>
              <a:t>Theme </a:t>
            </a:r>
          </a:p>
          <a:p>
            <a:r>
              <a:rPr lang="en-US" dirty="0" smtClean="0"/>
              <a:t>Voice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have to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both AP English (Language and Literature) courses taught at Central, you must perform rhetorical analysis on both the multiple choice and free response sections.</a:t>
            </a:r>
          </a:p>
          <a:p>
            <a:r>
              <a:rPr lang="en-US" dirty="0" smtClean="0"/>
              <a:t>You must be able to incorporate effective quotations</a:t>
            </a:r>
          </a:p>
          <a:p>
            <a:r>
              <a:rPr lang="en-US" dirty="0" smtClean="0"/>
              <a:t>You must be able to write cogent, thoughtful commentary on the free response section of both the AP English Language and AP English Literature exams</a:t>
            </a:r>
          </a:p>
          <a:p>
            <a:r>
              <a:rPr lang="en-US" dirty="0" smtClean="0"/>
              <a:t>Oh yeah, and you do all this stuff in college nearly every week!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2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Activity Two: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LEFT COLUMN</a:t>
            </a:r>
          </a:p>
          <a:p>
            <a:r>
              <a:rPr lang="en-US" dirty="0" smtClean="0"/>
              <a:t>Record facts, quotations, examples, emotionally loaded words or images, and other forms of evidence the writer uses to establish his or her argument</a:t>
            </a:r>
          </a:p>
          <a:p>
            <a:r>
              <a:rPr lang="en-US" dirty="0" smtClean="0"/>
              <a:t>Note the context of the quotation or detail from the text.</a:t>
            </a:r>
          </a:p>
          <a:p>
            <a:r>
              <a:rPr lang="en-US" dirty="0" smtClean="0"/>
              <a:t>Note the type of appeal (ethos, logos, or pathos)</a:t>
            </a:r>
          </a:p>
          <a:p>
            <a:r>
              <a:rPr lang="en-US" dirty="0" smtClean="0"/>
              <a:t>Note the device(s) that create the appeal (diction, repetition, etc.)</a:t>
            </a:r>
          </a:p>
          <a:p>
            <a:r>
              <a:rPr lang="en-US" dirty="0" smtClean="0"/>
              <a:t>Use quotation marks around 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RIGHT COLUMN</a:t>
            </a:r>
          </a:p>
          <a:p>
            <a:r>
              <a:rPr lang="en-US" dirty="0" smtClean="0"/>
              <a:t>Explain or interpret the significance of the evidence.</a:t>
            </a:r>
          </a:p>
          <a:p>
            <a:r>
              <a:rPr lang="en-US" dirty="0" smtClean="0"/>
              <a:t>DO NOT PARAPHRASE! </a:t>
            </a:r>
          </a:p>
          <a:p>
            <a:r>
              <a:rPr lang="en-US" dirty="0" smtClean="0"/>
              <a:t>INTERPRET. EXPLAIN.  </a:t>
            </a:r>
          </a:p>
          <a:p>
            <a:r>
              <a:rPr lang="en-US" smtClean="0"/>
              <a:t>ANSWER </a:t>
            </a:r>
            <a:r>
              <a:rPr lang="en-US" dirty="0" smtClean="0"/>
              <a:t>THE QUESTIONS WHY OR HOW.</a:t>
            </a:r>
          </a:p>
          <a:p>
            <a:r>
              <a:rPr lang="en-US" dirty="0" smtClean="0"/>
              <a:t>USE QUOTES FROM THE QUOTE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2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91</TotalTime>
  <Words>421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Dialectical Journal:  Rhetorical Analysis</vt:lpstr>
      <vt:lpstr>Use this journal to…</vt:lpstr>
      <vt:lpstr>Methods of Reasoning</vt:lpstr>
      <vt:lpstr>I Can…</vt:lpstr>
      <vt:lpstr>Possible Rhetorical Devices to Look For…</vt:lpstr>
      <vt:lpstr>Why do I have to do this?</vt:lpstr>
      <vt:lpstr>For Activity Two: 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Dialectical Journal:  Rhetorical Analysis</dc:title>
  <dc:creator>Hendrix, Kate</dc:creator>
  <cp:lastModifiedBy>Hendrix, Kate</cp:lastModifiedBy>
  <cp:revision>4</cp:revision>
  <dcterms:created xsi:type="dcterms:W3CDTF">2012-10-30T11:20:51Z</dcterms:created>
  <dcterms:modified xsi:type="dcterms:W3CDTF">2012-10-30T12:52:02Z</dcterms:modified>
</cp:coreProperties>
</file>