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73A-46CE-4D79-BDBC-5CD7D82AC0CC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B2DE-35BE-492D-846B-7B62217BA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73A-46CE-4D79-BDBC-5CD7D82AC0CC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B2DE-35BE-492D-846B-7B62217BA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73A-46CE-4D79-BDBC-5CD7D82AC0CC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B2DE-35BE-492D-846B-7B62217BA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73A-46CE-4D79-BDBC-5CD7D82AC0CC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B2DE-35BE-492D-846B-7B62217BA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73A-46CE-4D79-BDBC-5CD7D82AC0CC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B2DE-35BE-492D-846B-7B62217BA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73A-46CE-4D79-BDBC-5CD7D82AC0CC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B2DE-35BE-492D-846B-7B62217BA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73A-46CE-4D79-BDBC-5CD7D82AC0CC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B2DE-35BE-492D-846B-7B62217BA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73A-46CE-4D79-BDBC-5CD7D82AC0CC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B2DE-35BE-492D-846B-7B62217BA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73A-46CE-4D79-BDBC-5CD7D82AC0CC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B2DE-35BE-492D-846B-7B62217BA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73A-46CE-4D79-BDBC-5CD7D82AC0CC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B2DE-35BE-492D-846B-7B62217BA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A573A-46CE-4D79-BDBC-5CD7D82AC0CC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B2DE-35BE-492D-846B-7B62217BA2AB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A573A-46CE-4D79-BDBC-5CD7D82AC0CC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B2DE-35BE-492D-846B-7B62217BA2A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Poetry of Phrases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124242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Pre-AP English II</a:t>
            </a:r>
          </a:p>
          <a:p>
            <a:r>
              <a:rPr lang="en-US" dirty="0" smtClean="0"/>
              <a:t>Mrs. Kate Hendrix</a:t>
            </a:r>
          </a:p>
          <a:p>
            <a:r>
              <a:rPr lang="en-US" dirty="0" smtClean="0"/>
              <a:t>Madison Central High School</a:t>
            </a:r>
          </a:p>
          <a:p>
            <a:r>
              <a:rPr lang="en-US" dirty="0" smtClean="0"/>
              <a:t>Source: LTFtraining.org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81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CAN…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understanding of different types of phrases</a:t>
            </a:r>
          </a:p>
          <a:p>
            <a:r>
              <a:rPr lang="en-US" dirty="0" smtClean="0"/>
              <a:t>Imitate </a:t>
            </a:r>
            <a:r>
              <a:rPr lang="en-US" dirty="0" smtClean="0"/>
              <a:t>poetic models </a:t>
            </a:r>
            <a:r>
              <a:rPr lang="en-US" dirty="0" smtClean="0"/>
              <a:t>to advance my own writing style and </a:t>
            </a:r>
            <a:r>
              <a:rPr lang="en-US" dirty="0" smtClean="0"/>
              <a:t>voice</a:t>
            </a:r>
            <a:endParaRPr lang="en-US" dirty="0" smtClean="0"/>
          </a:p>
          <a:p>
            <a:r>
              <a:rPr lang="en-US" dirty="0" smtClean="0"/>
              <a:t>Manipulate phrases and clauses to create meaning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42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Poem of Phrases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arenR"/>
            </a:pPr>
            <a:r>
              <a:rPr lang="en-US" dirty="0" smtClean="0"/>
              <a:t>Decide on the subject</a:t>
            </a:r>
          </a:p>
          <a:p>
            <a:pPr>
              <a:buAutoNum type="arabicParenR"/>
            </a:pPr>
            <a:r>
              <a:rPr lang="en-US" dirty="0" smtClean="0"/>
              <a:t>Brainstorm some ideas about the subject</a:t>
            </a:r>
          </a:p>
          <a:p>
            <a:pPr>
              <a:buAutoNum type="arabicParenR"/>
            </a:pPr>
            <a:r>
              <a:rPr lang="en-US" dirty="0" smtClean="0"/>
              <a:t>Write phrases that include those ideas</a:t>
            </a:r>
          </a:p>
          <a:p>
            <a:pPr>
              <a:buAutoNum type="arabicParenR"/>
            </a:pPr>
            <a:r>
              <a:rPr lang="en-US" dirty="0" smtClean="0"/>
              <a:t>Put your phrases into the pattern you have selected and add other elements included in the pattern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64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153400" cy="990601"/>
          </a:xfrm>
        </p:spPr>
        <p:txBody>
          <a:bodyPr/>
          <a:lstStyle/>
          <a:p>
            <a:r>
              <a:rPr lang="en-US" sz="2800" dirty="0" smtClean="0"/>
              <a:t>An example based on </a:t>
            </a:r>
            <a:r>
              <a:rPr lang="en-US" sz="2800" i="1" dirty="0" smtClean="0"/>
              <a:t>To Kill a Mockingbird </a:t>
            </a:r>
            <a:r>
              <a:rPr lang="en-US" sz="2800" dirty="0" smtClean="0"/>
              <a:t>by Harper Lee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10600" cy="5486400"/>
          </a:xfrm>
        </p:spPr>
        <p:txBody>
          <a:bodyPr>
            <a:normAutofit fontScale="85000" lnSpcReduction="10000"/>
          </a:bodyPr>
          <a:lstStyle/>
          <a:p>
            <a:pPr>
              <a:buAutoNum type="arabicParenR"/>
            </a:pPr>
            <a:r>
              <a:rPr lang="en-US" dirty="0" smtClean="0"/>
              <a:t>Subject: The setting of </a:t>
            </a:r>
            <a:r>
              <a:rPr lang="en-US" i="1" dirty="0" smtClean="0"/>
              <a:t>To Kill a Mockingbird </a:t>
            </a:r>
            <a:r>
              <a:rPr lang="en-US" dirty="0" smtClean="0"/>
              <a:t>and how it reveals theme</a:t>
            </a:r>
          </a:p>
          <a:p>
            <a:pPr>
              <a:buAutoNum type="arabicParenR"/>
            </a:pPr>
            <a:r>
              <a:rPr lang="en-US" dirty="0" smtClean="0"/>
              <a:t>Ideas about the subject: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Maycomb</a:t>
            </a:r>
            <a:r>
              <a:rPr lang="en-US" dirty="0" smtClean="0"/>
              <a:t>, Alabama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ired, old, filled with injustice, prejudice, social castes, racial separation, and gender inequity</a:t>
            </a:r>
          </a:p>
          <a:p>
            <a:pPr>
              <a:buAutoNum type="arabicParenR"/>
            </a:pPr>
            <a:r>
              <a:rPr lang="en-US" dirty="0" smtClean="0"/>
              <a:t>Phrases that include those ideas: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Filled with ignorance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Suffocating under racial prejudice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Divided among social castes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Suffering from gender inequity</a:t>
            </a:r>
          </a:p>
          <a:p>
            <a:pPr>
              <a:buAutoNum type="arabicParenR"/>
            </a:pPr>
            <a:r>
              <a:rPr lang="en-US" dirty="0" smtClean="0"/>
              <a:t>Poem</a:t>
            </a:r>
          </a:p>
          <a:p>
            <a:pPr marL="0" indent="0">
              <a:buNone/>
            </a:pPr>
            <a:r>
              <a:rPr lang="en-US" dirty="0" err="1" smtClean="0"/>
              <a:t>Maycomb</a:t>
            </a:r>
            <a:r>
              <a:rPr lang="en-US" dirty="0" smtClean="0"/>
              <a:t> was a tired, old town				(independent clause)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filled with ignorance					(participial phrase)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suffocating under racial prejudice			(</a:t>
            </a:r>
            <a:r>
              <a:rPr lang="en-US" dirty="0"/>
              <a:t>participial phrase)</a:t>
            </a:r>
          </a:p>
          <a:p>
            <a:pPr marL="0" indent="0">
              <a:buNone/>
            </a:pPr>
            <a:r>
              <a:rPr lang="en-US" dirty="0" smtClean="0"/>
              <a:t>	divided among social castes				(</a:t>
            </a:r>
            <a:r>
              <a:rPr lang="en-US" dirty="0"/>
              <a:t>participial phrase)</a:t>
            </a:r>
          </a:p>
          <a:p>
            <a:pPr marL="0" indent="0">
              <a:buNone/>
            </a:pPr>
            <a:r>
              <a:rPr lang="en-US" dirty="0" smtClean="0"/>
              <a:t>	suffering from gender inequity			(</a:t>
            </a:r>
            <a:r>
              <a:rPr lang="en-US" dirty="0"/>
              <a:t>participial phrase)</a:t>
            </a:r>
          </a:p>
          <a:p>
            <a:pPr marL="0" indent="0">
              <a:buNone/>
            </a:pPr>
            <a:r>
              <a:rPr lang="en-US" dirty="0" smtClean="0"/>
              <a:t>A place where justice will never prevail		(appositive with dependent clause)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92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75724"/>
            <a:ext cx="8153400" cy="924475"/>
          </a:xfrm>
        </p:spPr>
        <p:txBody>
          <a:bodyPr/>
          <a:lstStyle/>
          <a:p>
            <a:r>
              <a:rPr lang="en-US" dirty="0" smtClean="0"/>
              <a:t>I tried one myself…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361"/>
            <a:ext cx="7677355" cy="45172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i="1" dirty="0" smtClean="0"/>
              <a:t>Hamlet</a:t>
            </a:r>
            <a:r>
              <a:rPr lang="en-US" sz="2400" dirty="0" smtClean="0"/>
              <a:t> Phrase Poem </a:t>
            </a:r>
          </a:p>
          <a:p>
            <a:pPr marL="0" indent="0" algn="ctr">
              <a:buNone/>
            </a:pPr>
            <a:r>
              <a:rPr lang="en-US" sz="2400" dirty="0" smtClean="0"/>
              <a:t>by Kate Hendrix</a:t>
            </a:r>
          </a:p>
          <a:p>
            <a:pPr marL="0" indent="0">
              <a:buNone/>
            </a:pPr>
            <a:r>
              <a:rPr lang="en-US" sz="2000" dirty="0" smtClean="0"/>
              <a:t>As </a:t>
            </a:r>
            <a:r>
              <a:rPr lang="en-US" sz="2000" dirty="0"/>
              <a:t>he suffers the slings and arrows of outrageous fortune,</a:t>
            </a:r>
          </a:p>
          <a:p>
            <a:pPr marL="0" indent="0">
              <a:buNone/>
            </a:pPr>
            <a:r>
              <a:rPr lang="en-US" sz="2000" dirty="0"/>
              <a:t>	The sweet prince contemplates his fate:</a:t>
            </a:r>
          </a:p>
          <a:p>
            <a:pPr marL="0" indent="0">
              <a:buNone/>
            </a:pPr>
            <a:r>
              <a:rPr lang="en-US" sz="2000" dirty="0"/>
              <a:t>To live in agony,</a:t>
            </a:r>
          </a:p>
          <a:p>
            <a:pPr marL="0" indent="0">
              <a:buNone/>
            </a:pPr>
            <a:r>
              <a:rPr lang="en-US" sz="2000" dirty="0"/>
              <a:t>To die in despair,</a:t>
            </a:r>
          </a:p>
          <a:p>
            <a:pPr marL="0" indent="0">
              <a:buNone/>
            </a:pPr>
            <a:r>
              <a:rPr lang="en-US" sz="2000" dirty="0"/>
              <a:t>To survive as a nephew-son,</a:t>
            </a:r>
          </a:p>
          <a:p>
            <a:pPr marL="0" indent="0">
              <a:buNone/>
            </a:pPr>
            <a:r>
              <a:rPr lang="en-US" sz="2000" dirty="0"/>
              <a:t>To sleep in the eternal </a:t>
            </a:r>
            <a:r>
              <a:rPr lang="en-US" sz="2000" dirty="0" smtClean="0"/>
              <a:t>unknown?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He </a:t>
            </a:r>
            <a:r>
              <a:rPr lang="en-US" sz="2000" dirty="0"/>
              <a:t>struggles to be.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66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it’s your turn…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7677355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Use, as your </a:t>
            </a:r>
            <a:r>
              <a:rPr lang="en-US" b="1" dirty="0" smtClean="0"/>
              <a:t>subject</a:t>
            </a:r>
            <a:r>
              <a:rPr lang="en-US" dirty="0" smtClean="0"/>
              <a:t>, the </a:t>
            </a:r>
            <a:r>
              <a:rPr lang="en-US" b="1" dirty="0" smtClean="0"/>
              <a:t>characterization </a:t>
            </a:r>
            <a:r>
              <a:rPr lang="en-US" dirty="0" smtClean="0"/>
              <a:t>in </a:t>
            </a:r>
            <a:r>
              <a:rPr lang="en-US" dirty="0" smtClean="0"/>
              <a:t>one of the </a:t>
            </a:r>
            <a:r>
              <a:rPr lang="en-US" dirty="0" smtClean="0"/>
              <a:t>short stories we </a:t>
            </a:r>
            <a:r>
              <a:rPr lang="en-US" dirty="0" smtClean="0"/>
              <a:t>read in this unit </a:t>
            </a:r>
            <a:r>
              <a:rPr lang="en-US" dirty="0" smtClean="0"/>
              <a:t>(“The Sisters</a:t>
            </a:r>
            <a:r>
              <a:rPr lang="en-US" dirty="0" smtClean="0"/>
              <a:t>” or “Everyday Use”</a:t>
            </a:r>
            <a:r>
              <a:rPr lang="en-US" dirty="0" smtClean="0"/>
              <a:t>) </a:t>
            </a:r>
            <a:r>
              <a:rPr lang="en-US" dirty="0" smtClean="0"/>
              <a:t>and how it is used to express the poem’s </a:t>
            </a:r>
            <a:r>
              <a:rPr lang="en-US" b="1" dirty="0" smtClean="0"/>
              <a:t>theme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Brainstorm some ideas about the subject</a:t>
            </a:r>
          </a:p>
          <a:p>
            <a:r>
              <a:rPr lang="en-US" dirty="0" smtClean="0"/>
              <a:t>Write phrases that include ideas about the subject</a:t>
            </a:r>
          </a:p>
          <a:p>
            <a:r>
              <a:rPr lang="en-US" dirty="0" smtClean="0"/>
              <a:t>Put your phrases into the pattern you’ve selected and add any necessary elements included in the pattern </a:t>
            </a:r>
          </a:p>
          <a:p>
            <a:r>
              <a:rPr lang="en-US" dirty="0" smtClean="0"/>
              <a:t>POETIC LICENSE</a:t>
            </a:r>
          </a:p>
          <a:p>
            <a:pPr lvl="1"/>
            <a:r>
              <a:rPr lang="en-US" dirty="0" smtClean="0"/>
              <a:t>Privilege is claimed by poets</a:t>
            </a:r>
          </a:p>
          <a:p>
            <a:pPr lvl="1"/>
            <a:r>
              <a:rPr lang="en-US" dirty="0" smtClean="0"/>
              <a:t>Feel free to…</a:t>
            </a:r>
          </a:p>
          <a:p>
            <a:pPr lvl="2"/>
            <a:r>
              <a:rPr lang="en-US" dirty="0" smtClean="0"/>
              <a:t>Use the punctuation that feels right to you</a:t>
            </a:r>
          </a:p>
          <a:p>
            <a:pPr lvl="2"/>
            <a:r>
              <a:rPr lang="en-US" dirty="0" smtClean="0"/>
              <a:t>Depart from normal word order, pronunciation, punctuation, etc.</a:t>
            </a:r>
          </a:p>
          <a:p>
            <a:pPr lvl="2"/>
            <a:r>
              <a:rPr lang="en-US" dirty="0" smtClean="0"/>
              <a:t>Do as you wish to enhance </a:t>
            </a:r>
            <a:r>
              <a:rPr lang="en-US" dirty="0" smtClean="0"/>
              <a:t>creativity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98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44</TotalTime>
  <Words>300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Winter</vt:lpstr>
      <vt:lpstr>The Poetry of Phrases</vt:lpstr>
      <vt:lpstr>I CAN…</vt:lpstr>
      <vt:lpstr>Writing a Poem of Phrases </vt:lpstr>
      <vt:lpstr>An example based on To Kill a Mockingbird by Harper Lee</vt:lpstr>
      <vt:lpstr>I tried one myself…</vt:lpstr>
      <vt:lpstr>Now it’s your turn…</vt:lpstr>
    </vt:vector>
  </TitlesOfParts>
  <Company>Madison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Poetry of Phrases</dc:title>
  <dc:creator>Hendrix, Kate</dc:creator>
  <cp:lastModifiedBy>Hendrix, Kate</cp:lastModifiedBy>
  <cp:revision>9</cp:revision>
  <dcterms:created xsi:type="dcterms:W3CDTF">2012-12-04T18:36:01Z</dcterms:created>
  <dcterms:modified xsi:type="dcterms:W3CDTF">2012-12-07T21:01:24Z</dcterms:modified>
</cp:coreProperties>
</file>