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7001-A51C-4477-9029-640EEE389B32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9A4C-1A1A-46D1-87D3-5D7195AD3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7001-A51C-4477-9029-640EEE389B32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9A4C-1A1A-46D1-87D3-5D7195AD3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7001-A51C-4477-9029-640EEE389B32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9A4C-1A1A-46D1-87D3-5D7195AD3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7001-A51C-4477-9029-640EEE389B32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9A4C-1A1A-46D1-87D3-5D7195AD3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7001-A51C-4477-9029-640EEE389B32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9A4C-1A1A-46D1-87D3-5D7195AD3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7001-A51C-4477-9029-640EEE389B32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9A4C-1A1A-46D1-87D3-5D7195AD3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7001-A51C-4477-9029-640EEE389B32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9A4C-1A1A-46D1-87D3-5D7195AD3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7001-A51C-4477-9029-640EEE389B32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9A4C-1A1A-46D1-87D3-5D7195AD3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7001-A51C-4477-9029-640EEE389B32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9A4C-1A1A-46D1-87D3-5D7195AD32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7001-A51C-4477-9029-640EEE389B32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19A4C-1A1A-46D1-87D3-5D7195AD32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07001-A51C-4477-9029-640EEE389B32}" type="datetimeFigureOut">
              <a:rPr lang="en-US" smtClean="0"/>
              <a:t>11/9/2012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419A4C-1A1A-46D1-87D3-5D7195AD32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B419A4C-1A1A-46D1-87D3-5D7195AD324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AD07001-A51C-4477-9029-640EEE389B32}" type="datetimeFigureOut">
              <a:rPr lang="en-US" smtClean="0"/>
              <a:t>11/9/2012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Tips for Effective Presentations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7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Preparing for your </a:t>
            </a:r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400" dirty="0"/>
              <a:t>Know who your audience will be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400" dirty="0" smtClean="0"/>
              <a:t>Remember </a:t>
            </a:r>
            <a:r>
              <a:rPr lang="en-US" sz="4400" dirty="0"/>
              <a:t>your objective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400" dirty="0" smtClean="0"/>
              <a:t>Practice</a:t>
            </a:r>
            <a:r>
              <a:rPr lang="en-US" sz="4400" dirty="0"/>
              <a:t>, practice, practice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400" dirty="0" smtClean="0"/>
              <a:t>Take </a:t>
            </a:r>
            <a:r>
              <a:rPr lang="en-US" sz="4400" dirty="0"/>
              <a:t>care of </a:t>
            </a:r>
            <a:r>
              <a:rPr lang="en-US" sz="4400" dirty="0" smtClean="0"/>
              <a:t>yourself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77018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Verbal communication </a:t>
            </a:r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/>
              <a:t>Volume</a:t>
            </a:r>
            <a:endParaRPr lang="en-US" sz="4000" dirty="0"/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/>
              <a:t>Pace</a:t>
            </a:r>
            <a:endParaRPr lang="en-US" sz="4000" dirty="0"/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/>
              <a:t>Pauses</a:t>
            </a:r>
            <a:endParaRPr lang="en-US" sz="4000" dirty="0"/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/>
              <a:t>Inflection</a:t>
            </a:r>
            <a:endParaRPr lang="en-US" sz="4000" dirty="0"/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/>
              <a:t>Tone</a:t>
            </a:r>
            <a:endParaRPr lang="en-US" sz="4000" dirty="0"/>
          </a:p>
          <a:p>
            <a:pPr marL="571500" indent="-571500">
              <a:buFont typeface="Arial" pitchFamily="34" charset="0"/>
              <a:buChar char="•"/>
            </a:pPr>
            <a:r>
              <a:rPr lang="en-US" sz="4000" dirty="0" smtClean="0"/>
              <a:t>Avoid </a:t>
            </a:r>
            <a:r>
              <a:rPr lang="en-US" sz="4000" dirty="0"/>
              <a:t>Artificial </a:t>
            </a:r>
            <a:r>
              <a:rPr lang="en-US" sz="4000" dirty="0" smtClean="0"/>
              <a:t>Fillers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74737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Nonverbal communication </a:t>
            </a:r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5105400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3000" dirty="0"/>
              <a:t>Research has shown that most of a message is delivered through nonverbal means</a:t>
            </a:r>
          </a:p>
          <a:p>
            <a:pPr lvl="1"/>
            <a:r>
              <a:rPr lang="en-US" sz="2600" dirty="0"/>
              <a:t>7 % is conveyed by actual words or content </a:t>
            </a:r>
          </a:p>
          <a:p>
            <a:pPr lvl="1"/>
            <a:r>
              <a:rPr lang="en-US" sz="2600" dirty="0"/>
              <a:t>38% is transmitted by tone of voice and volume of speech </a:t>
            </a:r>
          </a:p>
          <a:p>
            <a:pPr lvl="1"/>
            <a:r>
              <a:rPr lang="en-US" sz="2600" dirty="0"/>
              <a:t>55% is delivered via non-verbal information, such as facial expressions, posture, hand gestures, and how you carry yourself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/>
              <a:t>Body </a:t>
            </a:r>
            <a:r>
              <a:rPr lang="en-US" sz="3000" dirty="0" smtClean="0"/>
              <a:t>Positioning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Posture</a:t>
            </a:r>
            <a:endParaRPr lang="en-US" sz="30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Movement </a:t>
            </a:r>
            <a:endParaRPr lang="en-US" sz="30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Hands</a:t>
            </a:r>
            <a:endParaRPr lang="en-US" sz="30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Facial Expressions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000" dirty="0" smtClean="0"/>
              <a:t>Eye </a:t>
            </a:r>
            <a:r>
              <a:rPr lang="en-US" sz="3000" dirty="0"/>
              <a:t>Contact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34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Nervousness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Accept it</a:t>
            </a:r>
          </a:p>
          <a:p>
            <a:r>
              <a:rPr lang="en-US" sz="4400" dirty="0" smtClean="0"/>
              <a:t>Be </a:t>
            </a:r>
            <a:r>
              <a:rPr lang="en-US" sz="4400" dirty="0"/>
              <a:t>prepared</a:t>
            </a:r>
          </a:p>
          <a:p>
            <a:r>
              <a:rPr lang="en-US" sz="4400" dirty="0" smtClean="0"/>
              <a:t>Be </a:t>
            </a:r>
            <a:r>
              <a:rPr lang="en-US" sz="4400" dirty="0"/>
              <a:t>your natural, professional </a:t>
            </a:r>
            <a:r>
              <a:rPr lang="en-US" sz="4400" dirty="0" smtClean="0"/>
              <a:t>self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4400" dirty="0"/>
              <a:t>Know the audience</a:t>
            </a:r>
          </a:p>
          <a:p>
            <a:r>
              <a:rPr lang="en-US" sz="4400" dirty="0" smtClean="0"/>
              <a:t>Maintain </a:t>
            </a:r>
            <a:r>
              <a:rPr lang="en-US" sz="4400" dirty="0"/>
              <a:t>physical </a:t>
            </a:r>
            <a:r>
              <a:rPr lang="en-US" sz="4400" dirty="0" smtClean="0"/>
              <a:t>control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0850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the Front of the 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Appearance</a:t>
            </a:r>
          </a:p>
          <a:p>
            <a:r>
              <a:rPr lang="en-US" sz="4400" dirty="0" smtClean="0"/>
              <a:t>Opening </a:t>
            </a:r>
            <a:r>
              <a:rPr lang="en-US" sz="4400" dirty="0"/>
              <a:t>and introduction</a:t>
            </a:r>
          </a:p>
          <a:p>
            <a:r>
              <a:rPr lang="en-US" sz="4400" dirty="0" smtClean="0"/>
              <a:t>Delivery</a:t>
            </a:r>
          </a:p>
          <a:p>
            <a:r>
              <a:rPr lang="en-US" sz="4400" dirty="0" smtClean="0"/>
              <a:t>Transitions between speakers</a:t>
            </a:r>
            <a:endParaRPr lang="en-US" sz="4400" dirty="0"/>
          </a:p>
          <a:p>
            <a:r>
              <a:rPr lang="en-US" sz="4400" dirty="0" smtClean="0"/>
              <a:t>Conclusion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782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75</TotalTime>
  <Words>132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Adjacency</vt:lpstr>
      <vt:lpstr>Tips for Effective Presentations</vt:lpstr>
      <vt:lpstr>Preparing for your presentation</vt:lpstr>
      <vt:lpstr>Verbal communication strategies</vt:lpstr>
      <vt:lpstr>Nonverbal communication strategies</vt:lpstr>
      <vt:lpstr>Nervousness</vt:lpstr>
      <vt:lpstr>In the Front of the Room</vt:lpstr>
    </vt:vector>
  </TitlesOfParts>
  <Company>Madison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for Effective Presentations</dc:title>
  <dc:creator>Hendrix, Kate</dc:creator>
  <cp:lastModifiedBy>Hendrix, Kate</cp:lastModifiedBy>
  <cp:revision>1</cp:revision>
  <dcterms:created xsi:type="dcterms:W3CDTF">2012-11-09T17:29:12Z</dcterms:created>
  <dcterms:modified xsi:type="dcterms:W3CDTF">2012-11-09T18:44:33Z</dcterms:modified>
</cp:coreProperties>
</file>